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5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F46C-A05B-0342-B674-316147B48D1B}" type="datetimeFigureOut">
              <a:rPr lang="en-US" smtClean="0"/>
              <a:t>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4E89-8B63-A64B-8D6E-D9F0067DC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155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F46C-A05B-0342-B674-316147B48D1B}" type="datetimeFigureOut">
              <a:rPr lang="en-US" smtClean="0"/>
              <a:t>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4E89-8B63-A64B-8D6E-D9F0067DC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0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F46C-A05B-0342-B674-316147B48D1B}" type="datetimeFigureOut">
              <a:rPr lang="en-US" smtClean="0"/>
              <a:t>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4E89-8B63-A64B-8D6E-D9F0067DC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787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F46C-A05B-0342-B674-316147B48D1B}" type="datetimeFigureOut">
              <a:rPr lang="en-US" smtClean="0"/>
              <a:t>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4E89-8B63-A64B-8D6E-D9F0067DC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977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F46C-A05B-0342-B674-316147B48D1B}" type="datetimeFigureOut">
              <a:rPr lang="en-US" smtClean="0"/>
              <a:t>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4E89-8B63-A64B-8D6E-D9F0067DC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112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F46C-A05B-0342-B674-316147B48D1B}" type="datetimeFigureOut">
              <a:rPr lang="en-US" smtClean="0"/>
              <a:t>3/7/16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4E89-8B63-A64B-8D6E-D9F0067DC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648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F46C-A05B-0342-B674-316147B48D1B}" type="datetimeFigureOut">
              <a:rPr lang="en-US" smtClean="0"/>
              <a:t>3/7/16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4E89-8B63-A64B-8D6E-D9F0067DC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277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F46C-A05B-0342-B674-316147B48D1B}" type="datetimeFigureOut">
              <a:rPr lang="en-US" smtClean="0"/>
              <a:t>3/7/16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4E89-8B63-A64B-8D6E-D9F0067DC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225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F46C-A05B-0342-B674-316147B48D1B}" type="datetimeFigureOut">
              <a:rPr lang="en-US" smtClean="0"/>
              <a:t>3/7/16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4E89-8B63-A64B-8D6E-D9F0067DC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749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F46C-A05B-0342-B674-316147B48D1B}" type="datetimeFigureOut">
              <a:rPr lang="en-US" smtClean="0"/>
              <a:t>3/7/16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4E89-8B63-A64B-8D6E-D9F0067DC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691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F46C-A05B-0342-B674-316147B48D1B}" type="datetimeFigureOut">
              <a:rPr lang="en-US" smtClean="0"/>
              <a:t>3/7/16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4E89-8B63-A64B-8D6E-D9F0067DC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024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FF46C-A05B-0342-B674-316147B48D1B}" type="datetimeFigureOut">
              <a:rPr lang="en-US" smtClean="0"/>
              <a:t>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94E89-8B63-A64B-8D6E-D9F0067DC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625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9464"/>
            <a:ext cx="7772400" cy="1470025"/>
          </a:xfrm>
        </p:spPr>
        <p:txBody>
          <a:bodyPr/>
          <a:lstStyle/>
          <a:p>
            <a:r>
              <a:rPr lang="en-US" dirty="0"/>
              <a:t>Britain's Relationship with the Colonies:  1700-1763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71600" y="2147887"/>
            <a:ext cx="6530975" cy="471011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08756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79764"/>
            <a:ext cx="8229600" cy="54464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900" b="1" u="sng" dirty="0" smtClean="0"/>
              <a:t>Mercantilism:</a:t>
            </a:r>
          </a:p>
          <a:p>
            <a:pPr marL="0" indent="0">
              <a:buNone/>
            </a:pPr>
            <a:r>
              <a:rPr lang="en-US" dirty="0" smtClean="0"/>
              <a:t>An economic system in which a country controls trade with its colonies, and exports more than it imports, in order to make a profit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500" b="1" u="sng" dirty="0" smtClean="0"/>
              <a:t>How did the British benefit?</a:t>
            </a:r>
          </a:p>
          <a:p>
            <a:pPr lvl="1"/>
            <a:r>
              <a:rPr lang="en-US" dirty="0" smtClean="0"/>
              <a:t>Britain controlled the price of goods traded to/from the colonies, as colonists could only sell to the British</a:t>
            </a:r>
          </a:p>
          <a:p>
            <a:pPr lvl="1"/>
            <a:r>
              <a:rPr lang="en-US" dirty="0" smtClean="0"/>
              <a:t>Britain could trade its products with other countries (like Spain or the Netherlands) and its other colonial possessions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211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9324"/>
            <a:ext cx="8229600" cy="5696839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 smtClean="0"/>
              <a:t>How did the colonists benefit?</a:t>
            </a:r>
          </a:p>
          <a:p>
            <a:pPr lvl="1"/>
            <a:r>
              <a:rPr lang="en-US" sz="3200" dirty="0" smtClean="0"/>
              <a:t>They had a guaranteed market (in Britain) for their goods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600" b="1" dirty="0" smtClean="0"/>
              <a:t>How did this system hurt the colonists?</a:t>
            </a:r>
          </a:p>
          <a:p>
            <a:pPr lvl="1"/>
            <a:r>
              <a:rPr lang="en-US" sz="3200" dirty="0" smtClean="0"/>
              <a:t>It prevented them from trading with each other or with other countries directly</a:t>
            </a:r>
          </a:p>
          <a:p>
            <a:pPr lvl="1"/>
            <a:r>
              <a:rPr lang="en-US" sz="3200" dirty="0" smtClean="0"/>
              <a:t>If they did not have a product that Britain needed, it struggled to get revenue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09258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9418"/>
            <a:ext cx="8229600" cy="1143000"/>
          </a:xfrm>
        </p:spPr>
        <p:txBody>
          <a:bodyPr/>
          <a:lstStyle/>
          <a:p>
            <a:r>
              <a:rPr lang="en-US" b="1" dirty="0" smtClean="0"/>
              <a:t>The Navigation Acts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512" y="1292419"/>
            <a:ext cx="8674504" cy="52368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Who implemented them?</a:t>
            </a:r>
          </a:p>
          <a:p>
            <a:pPr lvl="1"/>
            <a:r>
              <a:rPr lang="en-US" dirty="0" smtClean="0"/>
              <a:t>British Parliament (their elected legislature)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When were they created?</a:t>
            </a:r>
          </a:p>
          <a:p>
            <a:pPr lvl="1"/>
            <a:r>
              <a:rPr lang="en-US" dirty="0" smtClean="0"/>
              <a:t>In the 1660’s-1670’s (after the </a:t>
            </a:r>
            <a:r>
              <a:rPr lang="en-US" dirty="0" smtClean="0"/>
              <a:t>English </a:t>
            </a:r>
            <a:r>
              <a:rPr lang="en-US" smtClean="0"/>
              <a:t>Civil War)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What rules did they create?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All trade had to use British-owned ships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All imports had to go through British ports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Certain products (e.g. sugar, tobacco, lumber, cotton, wool) could only be traded with Great Britain)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897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3867"/>
          </a:xfrm>
        </p:spPr>
        <p:txBody>
          <a:bodyPr/>
          <a:lstStyle/>
          <a:p>
            <a:r>
              <a:rPr lang="en-US" dirty="0" smtClean="0"/>
              <a:t>The Navigation Acts,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055" y="1216417"/>
            <a:ext cx="8602961" cy="53307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Why were they created?</a:t>
            </a:r>
          </a:p>
          <a:p>
            <a:pPr lvl="1"/>
            <a:r>
              <a:rPr lang="en-US" sz="2400" dirty="0" smtClean="0"/>
              <a:t>To maintain British economic control over the colonies</a:t>
            </a:r>
          </a:p>
          <a:p>
            <a:pPr marL="0" indent="0">
              <a:buNone/>
            </a:pPr>
            <a:r>
              <a:rPr lang="en-US" b="1" dirty="0" smtClean="0"/>
              <a:t>Were they well enforced?</a:t>
            </a:r>
          </a:p>
          <a:p>
            <a:pPr marL="914400" lvl="1" indent="-514350"/>
            <a:r>
              <a:rPr lang="en-US" sz="2400" b="1" dirty="0" smtClean="0"/>
              <a:t>NO!</a:t>
            </a:r>
            <a:r>
              <a:rPr lang="en-US" sz="2400" dirty="0" smtClean="0"/>
              <a:t>  After an initial tightening of control following the Glorious Revolution, Parliament did not tightly control the colonies, and </a:t>
            </a:r>
            <a:r>
              <a:rPr lang="en-US" sz="2400" u="sng" dirty="0" smtClean="0"/>
              <a:t>colonial assemblies mostly governed themselves for the first half of the 18</a:t>
            </a:r>
            <a:r>
              <a:rPr lang="en-US" sz="2400" u="sng" baseline="30000" dirty="0" smtClean="0"/>
              <a:t>th</a:t>
            </a:r>
            <a:r>
              <a:rPr lang="en-US" sz="2400" u="sng" dirty="0" smtClean="0"/>
              <a:t> century</a:t>
            </a:r>
          </a:p>
          <a:p>
            <a:pPr marL="0" indent="0">
              <a:buNone/>
            </a:pPr>
            <a:r>
              <a:rPr lang="en-US" b="1" u="sng" dirty="0" smtClean="0"/>
              <a:t>Salutary Neglect:</a:t>
            </a:r>
          </a:p>
          <a:p>
            <a:pPr marL="0" indent="0">
              <a:buNone/>
            </a:pPr>
            <a:r>
              <a:rPr lang="en-US" dirty="0" smtClean="0"/>
              <a:t>The period when the British gov’t (Crown and Parliament) relaxed its control over the colonies, as both sides seemed to be benefitting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214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1755"/>
          </a:xfrm>
        </p:spPr>
        <p:txBody>
          <a:bodyPr>
            <a:normAutofit/>
          </a:bodyPr>
          <a:lstStyle/>
          <a:p>
            <a:r>
              <a:rPr lang="en-US" u="sng" dirty="0" smtClean="0"/>
              <a:t>The French and Indian War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13475"/>
            <a:ext cx="8229600" cy="295160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Part of the larger “7 Years War” between France and Britain</a:t>
            </a:r>
          </a:p>
          <a:p>
            <a:r>
              <a:rPr lang="en-US" dirty="0" smtClean="0"/>
              <a:t>Largely about colonial territorial possessions in the area west of the Appalachian </a:t>
            </a:r>
            <a:r>
              <a:rPr lang="en-US" dirty="0" err="1" smtClean="0"/>
              <a:t>Mtns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Britain won, gained land with the Treaty of Paris (1763)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52193"/>
            <a:ext cx="339826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France and its Native American allies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185224" y="1753072"/>
            <a:ext cx="876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v</a:t>
            </a:r>
            <a:r>
              <a:rPr lang="en-US" sz="3600" dirty="0" smtClean="0"/>
              <a:t>s.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5472986" y="1252193"/>
            <a:ext cx="334460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Britain/colonists and their Native American allies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70022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6975"/>
          </a:xfrm>
        </p:spPr>
        <p:txBody>
          <a:bodyPr>
            <a:noAutofit/>
          </a:bodyPr>
          <a:lstStyle/>
          <a:p>
            <a:r>
              <a:rPr lang="en-US" sz="4000" dirty="0" smtClean="0"/>
              <a:t>Territorial changes from the </a:t>
            </a:r>
            <a:br>
              <a:rPr lang="en-US" sz="4000" dirty="0" smtClean="0"/>
            </a:br>
            <a:r>
              <a:rPr lang="en-US" sz="4000" dirty="0" smtClean="0"/>
              <a:t>Treaty of Paris (1763) </a:t>
            </a:r>
            <a:endParaRPr lang="en-US" sz="4000" dirty="0"/>
          </a:p>
        </p:txBody>
      </p:sp>
      <p:pic>
        <p:nvPicPr>
          <p:cNvPr id="4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7598" y="1203178"/>
            <a:ext cx="7644965" cy="565482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757776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9882"/>
            <a:ext cx="8229600" cy="63146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How did the F &amp; I War change British enforcement of the Navigation Acts?</a:t>
            </a:r>
          </a:p>
          <a:p>
            <a:pPr lvl="1"/>
            <a:r>
              <a:rPr lang="en-US" dirty="0" smtClean="0"/>
              <a:t>Britain went into debt from the war, so Parliament decided to tighten the trade laws</a:t>
            </a:r>
          </a:p>
          <a:p>
            <a:pPr lvl="1"/>
            <a:r>
              <a:rPr lang="en-US" dirty="0" smtClean="0"/>
              <a:t>After the war, there were more British troops stationed in the colonies, so they could enforce the laws more strictly</a:t>
            </a:r>
          </a:p>
          <a:p>
            <a:pPr marL="0" indent="0">
              <a:buNone/>
            </a:pPr>
            <a:r>
              <a:rPr lang="en-US" b="1" dirty="0" smtClean="0"/>
              <a:t>How was the relationship between the colonists and Great Britain evolving?</a:t>
            </a:r>
          </a:p>
          <a:p>
            <a:pPr lvl="1"/>
            <a:r>
              <a:rPr lang="en-US" dirty="0" smtClean="0"/>
              <a:t>War against the French had somewhat united the colonies, as they had a common enemy</a:t>
            </a:r>
          </a:p>
          <a:p>
            <a:pPr lvl="1"/>
            <a:r>
              <a:rPr lang="en-US" dirty="0" smtClean="0"/>
              <a:t>The elimination of France as a threat made them feel less in need of protection from the British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968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470</Words>
  <Application>Microsoft Macintosh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Britain's Relationship with the Colonies:  1700-1763</vt:lpstr>
      <vt:lpstr>PowerPoint Presentation</vt:lpstr>
      <vt:lpstr>PowerPoint Presentation</vt:lpstr>
      <vt:lpstr>The Navigation Acts</vt:lpstr>
      <vt:lpstr>The Navigation Acts, continued</vt:lpstr>
      <vt:lpstr>The French and Indian War</vt:lpstr>
      <vt:lpstr>Territorial changes from the  Treaty of Paris (1763)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Britain's Relationship with the Colonies:  1700-1763</dc:title>
  <dc:creator>Dom Lambek</dc:creator>
  <cp:lastModifiedBy>Dom Lambek</cp:lastModifiedBy>
  <cp:revision>5</cp:revision>
  <dcterms:created xsi:type="dcterms:W3CDTF">2016-03-07T16:19:59Z</dcterms:created>
  <dcterms:modified xsi:type="dcterms:W3CDTF">2016-03-07T18:18:03Z</dcterms:modified>
</cp:coreProperties>
</file>